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73"/>
  </p:notesMasterIdLst>
  <p:sldIdLst>
    <p:sldId id="289" r:id="rId2"/>
    <p:sldId id="343" r:id="rId3"/>
    <p:sldId id="290" r:id="rId4"/>
    <p:sldId id="294" r:id="rId5"/>
    <p:sldId id="295" r:id="rId6"/>
    <p:sldId id="296" r:id="rId7"/>
    <p:sldId id="297" r:id="rId8"/>
    <p:sldId id="298" r:id="rId9"/>
    <p:sldId id="299" r:id="rId10"/>
    <p:sldId id="336" r:id="rId11"/>
    <p:sldId id="291" r:id="rId12"/>
    <p:sldId id="265" r:id="rId13"/>
    <p:sldId id="263" r:id="rId14"/>
    <p:sldId id="266" r:id="rId15"/>
    <p:sldId id="268" r:id="rId16"/>
    <p:sldId id="269" r:id="rId17"/>
    <p:sldId id="264" r:id="rId18"/>
    <p:sldId id="347" r:id="rId19"/>
    <p:sldId id="275" r:id="rId20"/>
    <p:sldId id="345" r:id="rId21"/>
    <p:sldId id="349" r:id="rId22"/>
    <p:sldId id="258" r:id="rId23"/>
    <p:sldId id="351" r:id="rId24"/>
    <p:sldId id="287" r:id="rId25"/>
    <p:sldId id="277" r:id="rId26"/>
    <p:sldId id="281" r:id="rId27"/>
    <p:sldId id="292" r:id="rId28"/>
    <p:sldId id="352" r:id="rId29"/>
    <p:sldId id="260" r:id="rId30"/>
    <p:sldId id="261" r:id="rId31"/>
    <p:sldId id="328" r:id="rId32"/>
    <p:sldId id="329" r:id="rId33"/>
    <p:sldId id="334" r:id="rId34"/>
    <p:sldId id="293" r:id="rId35"/>
    <p:sldId id="361" r:id="rId36"/>
    <p:sldId id="362" r:id="rId37"/>
    <p:sldId id="363" r:id="rId38"/>
    <p:sldId id="364" r:id="rId39"/>
    <p:sldId id="337" r:id="rId40"/>
    <p:sldId id="369" r:id="rId41"/>
    <p:sldId id="368" r:id="rId42"/>
    <p:sldId id="367" r:id="rId43"/>
    <p:sldId id="366" r:id="rId44"/>
    <p:sldId id="305" r:id="rId45"/>
    <p:sldId id="306" r:id="rId46"/>
    <p:sldId id="307" r:id="rId47"/>
    <p:sldId id="354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72" r:id="rId58"/>
    <p:sldId id="338" r:id="rId59"/>
    <p:sldId id="342" r:id="rId60"/>
    <p:sldId id="339" r:id="rId61"/>
    <p:sldId id="340" r:id="rId62"/>
    <p:sldId id="319" r:id="rId63"/>
    <p:sldId id="341" r:id="rId64"/>
    <p:sldId id="321" r:id="rId65"/>
    <p:sldId id="322" r:id="rId66"/>
    <p:sldId id="323" r:id="rId67"/>
    <p:sldId id="324" r:id="rId68"/>
    <p:sldId id="325" r:id="rId69"/>
    <p:sldId id="326" r:id="rId70"/>
    <p:sldId id="356" r:id="rId71"/>
    <p:sldId id="358" r:id="rId7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2" d="100"/>
          <a:sy n="72" d="100"/>
        </p:scale>
        <p:origin x="-1914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07679-ABDA-4719-B72D-1F7D8D02CD12}" type="datetimeFigureOut">
              <a:rPr lang="tr-TR" smtClean="0"/>
              <a:pPr/>
              <a:t>13.10.2016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02696-2E55-4FF8-90FC-E743A411DA7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316192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mtClean="0"/>
              <a:t>www.egitimhane.com</a:t>
            </a:r>
            <a:r>
              <a:rPr lang="tr-TR" baseline="0" smtClean="0"/>
              <a:t> 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02696-2E55-4FF8-90FC-E743A411DA7B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435438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6958-D34C-4AC5-B3F7-664DF33A8EF9}" type="datetimeFigureOut">
              <a:rPr lang="tr-TR" smtClean="0"/>
              <a:pPr/>
              <a:t>13.10.2016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41A-4201-4341-B97E-4A7584719D5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6958-D34C-4AC5-B3F7-664DF33A8EF9}" type="datetimeFigureOut">
              <a:rPr lang="tr-TR" smtClean="0"/>
              <a:pPr/>
              <a:t>13.10.2016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41A-4201-4341-B97E-4A7584719D5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6958-D34C-4AC5-B3F7-664DF33A8EF9}" type="datetimeFigureOut">
              <a:rPr lang="tr-TR" smtClean="0"/>
              <a:pPr/>
              <a:t>13.10.2016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41A-4201-4341-B97E-4A7584719D5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6958-D34C-4AC5-B3F7-664DF33A8EF9}" type="datetimeFigureOut">
              <a:rPr lang="tr-TR" smtClean="0"/>
              <a:pPr/>
              <a:t>13.10.2016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41A-4201-4341-B97E-4A7584719D5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6958-D34C-4AC5-B3F7-664DF33A8EF9}" type="datetimeFigureOut">
              <a:rPr lang="tr-TR" smtClean="0"/>
              <a:pPr/>
              <a:t>13.10.2016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41A-4201-4341-B97E-4A7584719D5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6958-D34C-4AC5-B3F7-664DF33A8EF9}" type="datetimeFigureOut">
              <a:rPr lang="tr-TR" smtClean="0"/>
              <a:pPr/>
              <a:t>13.10.2016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41A-4201-4341-B97E-4A7584719D5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6958-D34C-4AC5-B3F7-664DF33A8EF9}" type="datetimeFigureOut">
              <a:rPr lang="tr-TR" smtClean="0"/>
              <a:pPr/>
              <a:t>13.10.2016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41A-4201-4341-B97E-4A7584719D5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6958-D34C-4AC5-B3F7-664DF33A8EF9}" type="datetimeFigureOut">
              <a:rPr lang="tr-TR" smtClean="0"/>
              <a:pPr/>
              <a:t>13.10.2016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41A-4201-4341-B97E-4A7584719D5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6958-D34C-4AC5-B3F7-664DF33A8EF9}" type="datetimeFigureOut">
              <a:rPr lang="tr-TR" smtClean="0"/>
              <a:pPr/>
              <a:t>13.10.2016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41A-4201-4341-B97E-4A7584719D5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6958-D34C-4AC5-B3F7-664DF33A8EF9}" type="datetimeFigureOut">
              <a:rPr lang="tr-TR" smtClean="0"/>
              <a:pPr/>
              <a:t>13.10.2016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41A-4201-4341-B97E-4A7584719D5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6958-D34C-4AC5-B3F7-664DF33A8EF9}" type="datetimeFigureOut">
              <a:rPr lang="tr-TR" smtClean="0"/>
              <a:pPr/>
              <a:t>13.10.2016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1FCF41A-4201-4341-B97E-4A7584719D58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0C6958-D34C-4AC5-B3F7-664DF33A8EF9}" type="datetimeFigureOut">
              <a:rPr lang="tr-TR" smtClean="0"/>
              <a:pPr/>
              <a:t>13.10.2016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1FCF41A-4201-4341-B97E-4A7584719D58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Goksu\Desktop\Vatan%20U&#287;runa%20Baca&#287;&#305;n&#305;%20Feda%20Etti%20-%2015%20Temmuz%20Darbe%20Giri&#351;imi%20-%20TRT%20Avaz.mp4" TargetMode="Externa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tr-TR" sz="8000" b="1" dirty="0" smtClean="0"/>
              <a:t>15 Temmuz Demokrasi Zaferi ve Şehitleri Anma Günü </a:t>
            </a:r>
            <a:endParaRPr lang="tr-TR" sz="8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512" y="274638"/>
            <a:ext cx="9586392" cy="6583362"/>
          </a:xfrm>
        </p:spPr>
        <p:txBody>
          <a:bodyPr>
            <a:noAutofit/>
          </a:bodyPr>
          <a:lstStyle/>
          <a:p>
            <a:r>
              <a:rPr lang="tr-TR" sz="9600" b="1" dirty="0" smtClean="0">
                <a:solidFill>
                  <a:srgbClr val="0070C0"/>
                </a:solidFill>
              </a:rPr>
              <a:t>      Atatürk’ün     önderliğinde Kurtuluş Savaşı’nı        kazandık.</a:t>
            </a:r>
            <a:endParaRPr lang="tr-TR" sz="9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tr-TR" sz="6000" b="1" i="1" dirty="0" smtClean="0">
                <a:solidFill>
                  <a:schemeClr val="accent6"/>
                </a:solidFill>
              </a:rPr>
              <a:t>KURTULUŞ       SAVAŞIMIZ</a:t>
            </a:r>
            <a:endParaRPr lang="tr-TR" sz="6000" b="1" i="1" dirty="0">
              <a:solidFill>
                <a:schemeClr val="accent6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6386" name="Picture 2" descr="C:\Users\Goksu\Desktop\kurtuluş savaşı\ataturkun kurtulus savasinda izledigi yol haritas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05472"/>
            <a:ext cx="9143999" cy="475252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7410" name="Picture 2" descr="C:\Users\Goksu\Desktop\kurtuluş savaşı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8434" name="Picture 2" descr="C:\Users\Goksu\Desktop\kurtuluş savaşı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00" y="908720"/>
            <a:ext cx="9001000" cy="504056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9458" name="Picture 2" descr="C:\Users\Goksu\Desktop\kurtuluş savaşı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88740" cy="496855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1506" name="Picture 2" descr="C:\Users\Goksu\Desktop\kurtuluş savaşı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00" y="-366713"/>
            <a:ext cx="11430000" cy="759142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C:\Users\Goksu\Desktop\kurtuluş savaşı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5400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1560" y="-315416"/>
            <a:ext cx="9144000" cy="7821488"/>
          </a:xfrm>
        </p:spPr>
        <p:txBody>
          <a:bodyPr>
            <a:normAutofit fontScale="90000"/>
          </a:bodyPr>
          <a:lstStyle/>
          <a:p>
            <a:r>
              <a:rPr lang="tr-TR" sz="8000" b="1" dirty="0" smtClean="0">
                <a:solidFill>
                  <a:srgbClr val="00B050"/>
                </a:solidFill>
              </a:rPr>
              <a:t/>
            </a:r>
            <a:br>
              <a:rPr lang="tr-TR" sz="8000" b="1" dirty="0" smtClean="0">
                <a:solidFill>
                  <a:srgbClr val="00B050"/>
                </a:solidFill>
              </a:rPr>
            </a:br>
            <a:r>
              <a:rPr lang="tr-TR" sz="8000" b="1" dirty="0" smtClean="0">
                <a:solidFill>
                  <a:srgbClr val="00B050"/>
                </a:solidFill>
              </a:rPr>
              <a:t>Cumhuriyet yönetimi</a:t>
            </a:r>
            <a:r>
              <a:rPr lang="tr-TR" sz="7200" dirty="0"/>
              <a:t/>
            </a:r>
            <a:br>
              <a:rPr lang="tr-TR" sz="7200" dirty="0"/>
            </a:br>
            <a:r>
              <a:rPr lang="tr-TR" sz="7200" dirty="0" smtClean="0"/>
              <a:t> </a:t>
            </a:r>
            <a:r>
              <a:rPr lang="tr-TR" sz="10700" b="1" dirty="0" smtClean="0"/>
              <a:t>halkın</a:t>
            </a:r>
            <a:br>
              <a:rPr lang="tr-TR" sz="10700" b="1" dirty="0" smtClean="0"/>
            </a:br>
            <a:r>
              <a:rPr lang="tr-TR" sz="10700" b="1" dirty="0" smtClean="0"/>
              <a:t>kendi </a:t>
            </a:r>
            <a:r>
              <a:rPr lang="tr-TR" sz="10700" b="1" dirty="0"/>
              <a:t>kendini yönetmesidir.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Goksu\Desktop\seçim\meclis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65493" cy="6264696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r-TR" sz="7200" b="1" dirty="0" smtClean="0">
                <a:solidFill>
                  <a:schemeClr val="accent2">
                    <a:lumMod val="75000"/>
                  </a:schemeClr>
                </a:solidFill>
              </a:rPr>
              <a:t>İLK MECLİS</a:t>
            </a:r>
            <a:endParaRPr lang="tr-TR" sz="7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512" y="0"/>
            <a:ext cx="10259616" cy="2810576"/>
          </a:xfrm>
        </p:spPr>
        <p:txBody>
          <a:bodyPr>
            <a:noAutofit/>
          </a:bodyPr>
          <a:lstStyle/>
          <a:p>
            <a:r>
              <a:rPr lang="tr-TR" sz="9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tr-TR" sz="9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tr-TR" sz="9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tr-TR" sz="9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tr-TR" sz="9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tr-TR" sz="9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tr-TR" sz="9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        </a:t>
            </a:r>
            <a:r>
              <a:rPr lang="tr-TR" sz="9600" b="1" dirty="0" smtClean="0">
                <a:solidFill>
                  <a:schemeClr val="accent1">
                    <a:lumMod val="75000"/>
                  </a:schemeClr>
                </a:solidFill>
              </a:rPr>
              <a:t>T B M M</a:t>
            </a:r>
            <a:r>
              <a:rPr lang="tr-TR" sz="9600" b="1" dirty="0" smtClean="0"/>
              <a:t/>
            </a:r>
            <a:br>
              <a:rPr lang="tr-TR" sz="9600" b="1" dirty="0" smtClean="0"/>
            </a:br>
            <a:r>
              <a:rPr lang="tr-TR" b="1" dirty="0" smtClean="0">
                <a:solidFill>
                  <a:srgbClr val="0070C0"/>
                </a:solidFill>
              </a:rPr>
              <a:t>TÜRKİYE  BÜYÜK  MİLLET  MECLİSİ</a:t>
            </a:r>
            <a:endParaRPr lang="tr-TR" sz="9600" b="1" dirty="0">
              <a:solidFill>
                <a:srgbClr val="0070C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4578" name="Picture 2" descr="C:\Users\Goksu\Desktop\tbmm\tbmm-ye-ucaktan-bomba-atildi-1369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7026" y="2852936"/>
            <a:ext cx="9241026" cy="504056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tr-TR" sz="8800" b="1" dirty="0" smtClean="0">
                <a:solidFill>
                  <a:srgbClr val="FF0000"/>
                </a:solidFill>
                <a:latin typeface="Comic Sans MS" pitchFamily="66" charset="0"/>
              </a:rPr>
              <a:t>CUMHURİYETE</a:t>
            </a:r>
            <a:br>
              <a:rPr lang="tr-TR" sz="88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tr-TR" sz="88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br>
              <a:rPr lang="tr-TR" sz="88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tr-TR" sz="8800" b="1" dirty="0" smtClean="0">
                <a:solidFill>
                  <a:srgbClr val="FF0000"/>
                </a:solidFill>
                <a:latin typeface="Comic Sans MS" pitchFamily="66" charset="0"/>
              </a:rPr>
              <a:t>NASIL</a:t>
            </a:r>
            <a:br>
              <a:rPr lang="tr-TR" sz="88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tr-TR" sz="88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br>
              <a:rPr lang="tr-TR" sz="88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tr-TR" sz="8800" b="1" dirty="0" smtClean="0">
                <a:solidFill>
                  <a:srgbClr val="FF0000"/>
                </a:solidFill>
                <a:latin typeface="Comic Sans MS" pitchFamily="66" charset="0"/>
              </a:rPr>
              <a:t>KAVUŞTUK?</a:t>
            </a:r>
            <a:endParaRPr lang="tr-TR" sz="8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3554" name="Picture 2" descr="C:\Users\Goksu\Desktop\tbmm\tbmm3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00608" y="0"/>
            <a:ext cx="1108923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8674" name="Picture 2" descr="C:\Users\Goksu\Desktop\seçim\13966426090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3" y="76200"/>
            <a:ext cx="8601075" cy="6705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3568" y="-5417"/>
            <a:ext cx="91440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8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wis721 Blk BT" pitchFamily="34" charset="0"/>
                <a:ea typeface="Calibri" pitchFamily="34" charset="0"/>
                <a:cs typeface="Times New Roman" pitchFamily="18" charset="0"/>
              </a:rPr>
              <a:t>Demokrasi</a:t>
            </a:r>
            <a:r>
              <a:rPr kumimoji="0" lang="tr-TR" sz="8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wis721 Blk BT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sz="8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tr-TR" sz="8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tr-TR" sz="8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halkın </a:t>
            </a:r>
            <a:br>
              <a:rPr kumimoji="0" lang="tr-TR" sz="8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tr-TR" sz="8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yöneticileri </a:t>
            </a:r>
            <a:br>
              <a:rPr kumimoji="0" lang="tr-TR" sz="8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tr-TR" sz="8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özgürce seçebilmesidir.</a:t>
            </a:r>
            <a:endParaRPr kumimoji="0" lang="tr-TR" sz="8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Goksu\Desktop\seçim\ind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08" y="1052736"/>
            <a:ext cx="9153014" cy="4752527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7088"/>
          </a:xfrm>
        </p:spPr>
        <p:txBody>
          <a:bodyPr>
            <a:norm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</a:rPr>
              <a:t>Seçim</a:t>
            </a:r>
            <a:endParaRPr lang="tr-TR" sz="9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260648"/>
            <a:ext cx="9144000" cy="6858000"/>
          </a:xfrm>
        </p:spPr>
        <p:txBody>
          <a:bodyPr>
            <a:normAutofit/>
          </a:bodyPr>
          <a:lstStyle/>
          <a:p>
            <a:r>
              <a:rPr lang="tr-TR" sz="9600" b="1" dirty="0">
                <a:solidFill>
                  <a:srgbClr val="FF0000"/>
                </a:solidFill>
              </a:rPr>
              <a:t>Seçim</a:t>
            </a:r>
            <a:r>
              <a:rPr lang="tr-TR" sz="9600" b="1" dirty="0"/>
              <a:t> </a:t>
            </a:r>
            <a:r>
              <a:rPr lang="tr-TR" sz="9600" dirty="0" smtClean="0"/>
              <a:t/>
            </a:r>
            <a:br>
              <a:rPr lang="tr-TR" sz="9600" dirty="0" smtClean="0"/>
            </a:br>
            <a:r>
              <a:rPr lang="tr-TR" sz="9600" b="1" dirty="0" smtClean="0"/>
              <a:t>halkın </a:t>
            </a:r>
            <a:br>
              <a:rPr lang="tr-TR" sz="9600" b="1" dirty="0" smtClean="0"/>
            </a:br>
            <a:r>
              <a:rPr lang="tr-TR" sz="9600" b="1" dirty="0" smtClean="0"/>
              <a:t>oy </a:t>
            </a:r>
            <a:r>
              <a:rPr lang="tr-TR" sz="9600" b="1" dirty="0"/>
              <a:t>verme </a:t>
            </a:r>
            <a:r>
              <a:rPr lang="tr-TR" sz="9600" b="1" dirty="0" smtClean="0"/>
              <a:t>hakkını</a:t>
            </a:r>
            <a:br>
              <a:rPr lang="tr-TR" sz="9600" b="1" dirty="0" smtClean="0"/>
            </a:br>
            <a:r>
              <a:rPr lang="tr-TR" sz="9600" b="1" dirty="0" smtClean="0"/>
              <a:t> </a:t>
            </a:r>
            <a:r>
              <a:rPr lang="tr-TR" sz="9600" b="1" dirty="0"/>
              <a:t>kullanmasıdır.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6626" name="Picture 2" descr="C:\Users\Goksu\Desktop\seçim\312718-3-4-beb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72616" y="-171400"/>
            <a:ext cx="10895710" cy="785276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9698" name="Picture 2" descr="C:\Users\Goksu\Desktop\seçim\ozel-hisarda-demokrasi-ders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209076" cy="439248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 fontScale="90000"/>
          </a:bodyPr>
          <a:lstStyle/>
          <a:p>
            <a:r>
              <a:rPr lang="tr-TR" sz="14000" b="1" dirty="0" smtClean="0">
                <a:latin typeface="Prida36" pitchFamily="50" charset="0"/>
              </a:rPr>
              <a:t>DARBE</a:t>
            </a:r>
            <a:br>
              <a:rPr lang="tr-TR" sz="14000" b="1" dirty="0" smtClean="0">
                <a:latin typeface="Prida36" pitchFamily="50" charset="0"/>
              </a:rPr>
            </a:br>
            <a:r>
              <a:rPr lang="tr-TR" sz="14000" b="1" dirty="0" smtClean="0">
                <a:latin typeface="Prida36" pitchFamily="50" charset="0"/>
              </a:rPr>
              <a:t> </a:t>
            </a:r>
            <a:br>
              <a:rPr lang="tr-TR" sz="14000" b="1" dirty="0" smtClean="0">
                <a:latin typeface="Prida36" pitchFamily="50" charset="0"/>
              </a:rPr>
            </a:br>
            <a:r>
              <a:rPr lang="tr-TR" sz="14000" b="1" dirty="0" smtClean="0">
                <a:latin typeface="Prida36" pitchFamily="50" charset="0"/>
              </a:rPr>
              <a:t>NEDİR?</a:t>
            </a:r>
            <a:endParaRPr lang="tr-TR" sz="14000" b="1" dirty="0">
              <a:latin typeface="Prida36" pitchFamily="50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8195" name="Picture 3" descr="C:\Users\Goksu\Desktop\seçim\Ekran Alıntıs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774" y="1340768"/>
            <a:ext cx="9194774" cy="486965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908720"/>
            <a:ext cx="9144000" cy="6858000"/>
          </a:xfrm>
        </p:spPr>
        <p:txBody>
          <a:bodyPr>
            <a:noAutofit/>
          </a:bodyPr>
          <a:lstStyle/>
          <a:p>
            <a:r>
              <a:rPr lang="tr-TR" sz="8800" b="1" dirty="0" smtClean="0">
                <a:latin typeface="Showcard Gothic" pitchFamily="82" charset="0"/>
              </a:rPr>
              <a:t>Darbe</a:t>
            </a:r>
            <a:r>
              <a:rPr lang="tr-TR" sz="8800" dirty="0" smtClean="0"/>
              <a:t> </a:t>
            </a:r>
            <a:br>
              <a:rPr lang="tr-TR" sz="8800" dirty="0" smtClean="0"/>
            </a:br>
            <a:r>
              <a:rPr lang="tr-TR" sz="9600" b="1" dirty="0" smtClean="0"/>
              <a:t>halkın </a:t>
            </a:r>
            <a:r>
              <a:rPr lang="tr-TR" sz="9600" b="1" dirty="0"/>
              <a:t>seçme hakkını </a:t>
            </a:r>
            <a:r>
              <a:rPr lang="tr-TR" sz="9600" b="1" dirty="0" smtClean="0"/>
              <a:t/>
            </a:r>
            <a:br>
              <a:rPr lang="tr-TR" sz="9600" b="1" dirty="0" smtClean="0"/>
            </a:br>
            <a:r>
              <a:rPr lang="tr-TR" sz="9600" b="1" dirty="0" smtClean="0"/>
              <a:t>elinden </a:t>
            </a:r>
            <a:r>
              <a:rPr lang="tr-TR" sz="9600" b="1" dirty="0"/>
              <a:t>almaktır.</a:t>
            </a:r>
            <a:r>
              <a:rPr lang="tr-TR" sz="8800" dirty="0"/>
              <a:t/>
            </a:r>
            <a:br>
              <a:rPr lang="tr-TR" sz="8800" dirty="0"/>
            </a:br>
            <a:endParaRPr lang="tr-TR" sz="8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tr-TR" sz="9600" b="1" dirty="0" smtClean="0"/>
              <a:t/>
            </a:r>
            <a:br>
              <a:rPr lang="tr-TR" sz="9600" b="1" dirty="0" smtClean="0"/>
            </a:br>
            <a:r>
              <a:rPr lang="tr-TR" sz="9600" b="1" dirty="0" smtClean="0"/>
              <a:t/>
            </a:r>
            <a:br>
              <a:rPr lang="tr-TR" sz="9600" b="1" dirty="0" smtClean="0"/>
            </a:br>
            <a:r>
              <a:rPr lang="tr-TR" sz="9600" b="1" dirty="0" smtClean="0"/>
              <a:t/>
            </a:r>
            <a:br>
              <a:rPr lang="tr-TR" sz="9600" b="1" dirty="0" smtClean="0"/>
            </a:br>
            <a:r>
              <a:rPr lang="tr-TR" sz="9600" b="1" dirty="0" smtClean="0"/>
              <a:t/>
            </a:r>
            <a:br>
              <a:rPr lang="tr-TR" sz="9600" b="1" dirty="0" smtClean="0"/>
            </a:br>
            <a:r>
              <a:rPr lang="tr-TR" sz="9000" b="1" dirty="0" smtClean="0"/>
              <a:t>1.Dünya Savaşı’nda</a:t>
            </a:r>
            <a:br>
              <a:rPr lang="tr-TR" sz="9000" b="1" dirty="0" smtClean="0"/>
            </a:br>
            <a:r>
              <a:rPr lang="tr-TR" sz="9000" b="1" dirty="0" smtClean="0">
                <a:solidFill>
                  <a:srgbClr val="00B0F0"/>
                </a:solidFill>
              </a:rPr>
              <a:t>Osmanlı</a:t>
            </a:r>
            <a:br>
              <a:rPr lang="tr-TR" sz="9000" b="1" dirty="0" smtClean="0">
                <a:solidFill>
                  <a:srgbClr val="00B0F0"/>
                </a:solidFill>
              </a:rPr>
            </a:br>
            <a:r>
              <a:rPr lang="tr-TR" sz="9000" b="1" dirty="0" smtClean="0">
                <a:solidFill>
                  <a:srgbClr val="00B0F0"/>
                </a:solidFill>
              </a:rPr>
              <a:t>Devletimiz </a:t>
            </a:r>
            <a:r>
              <a:rPr lang="tr-TR" sz="9000" b="1" dirty="0" smtClean="0"/>
              <a:t/>
            </a:r>
            <a:br>
              <a:rPr lang="tr-TR" sz="9000" b="1" dirty="0" smtClean="0"/>
            </a:br>
            <a:r>
              <a:rPr lang="tr-TR" sz="9000" b="1" dirty="0" smtClean="0">
                <a:solidFill>
                  <a:srgbClr val="FF0000"/>
                </a:solidFill>
              </a:rPr>
              <a:t>yenik sayıldı. </a:t>
            </a:r>
            <a:endParaRPr lang="tr-TR" sz="9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0"/>
            <a:ext cx="9144000" cy="6858000"/>
          </a:xfrm>
        </p:spPr>
        <p:txBody>
          <a:bodyPr>
            <a:normAutofit/>
          </a:bodyPr>
          <a:lstStyle/>
          <a:p>
            <a:r>
              <a:rPr lang="tr-TR" sz="9600" dirty="0" smtClean="0">
                <a:latin typeface="Showcard Gothic" pitchFamily="82" charset="0"/>
              </a:rPr>
              <a:t>15 </a:t>
            </a:r>
            <a:r>
              <a:rPr lang="tr-TR" sz="9600" dirty="0" err="1" smtClean="0">
                <a:latin typeface="Showcard Gothic" pitchFamily="82" charset="0"/>
              </a:rPr>
              <a:t>TEMMUZ’da</a:t>
            </a:r>
            <a:r>
              <a:rPr lang="tr-TR" sz="9600" dirty="0" smtClean="0">
                <a:latin typeface="Showcard Gothic" pitchFamily="82" charset="0"/>
              </a:rPr>
              <a:t/>
            </a:r>
            <a:br>
              <a:rPr lang="tr-TR" sz="9600" dirty="0" smtClean="0">
                <a:latin typeface="Showcard Gothic" pitchFamily="82" charset="0"/>
              </a:rPr>
            </a:br>
            <a:r>
              <a:rPr lang="tr-TR" sz="9600" dirty="0">
                <a:latin typeface="Showcard Gothic" pitchFamily="82" charset="0"/>
              </a:rPr>
              <a:t/>
            </a:r>
            <a:br>
              <a:rPr lang="tr-TR" sz="9600" dirty="0">
                <a:latin typeface="Showcard Gothic" pitchFamily="82" charset="0"/>
              </a:rPr>
            </a:br>
            <a:r>
              <a:rPr lang="tr-TR" sz="9600" dirty="0" smtClean="0">
                <a:latin typeface="Showcard Gothic" pitchFamily="82" charset="0"/>
              </a:rPr>
              <a:t>      NE OLDU?</a:t>
            </a:r>
            <a:br>
              <a:rPr lang="tr-TR" sz="9600" dirty="0" smtClean="0">
                <a:latin typeface="Showcard Gothic" pitchFamily="82" charset="0"/>
              </a:rPr>
            </a:br>
            <a:endParaRPr lang="tr-TR" sz="9600" dirty="0">
              <a:latin typeface="Showcard Gothic" pitchFamily="8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C:\Users\Goksu\Desktop\demokrasi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2194" y="0"/>
            <a:ext cx="10048388" cy="7029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6858000"/>
          </a:xfrm>
        </p:spPr>
        <p:txBody>
          <a:bodyPr>
            <a:normAutofit/>
          </a:bodyPr>
          <a:lstStyle/>
          <a:p>
            <a:r>
              <a:rPr lang="tr-TR" sz="6000" b="1" dirty="0" smtClean="0"/>
              <a:t>15 Temmuz gecesi,</a:t>
            </a:r>
            <a:br>
              <a:rPr lang="tr-TR" sz="6000" b="1" dirty="0" smtClean="0"/>
            </a:br>
            <a:r>
              <a:rPr lang="tr-TR" sz="6000" dirty="0" smtClean="0"/>
              <a:t>ülkemizi, milletimizi,</a:t>
            </a:r>
            <a:br>
              <a:rPr lang="tr-TR" sz="6000" dirty="0" smtClean="0"/>
            </a:br>
            <a:r>
              <a:rPr lang="tr-TR" sz="6000" dirty="0" smtClean="0"/>
              <a:t>demokrasimizi, Cumhuriyetimizi ve aydınlık geleceğimizi yok etmek isteyen </a:t>
            </a:r>
            <a:r>
              <a:rPr lang="tr-TR" sz="6000" b="1" dirty="0" smtClean="0"/>
              <a:t>vatan hainleri</a:t>
            </a:r>
            <a:br>
              <a:rPr lang="tr-TR" sz="6000" b="1" dirty="0" smtClean="0"/>
            </a:br>
            <a:r>
              <a:rPr lang="tr-TR" sz="6000" b="1" dirty="0" smtClean="0"/>
              <a:t>harekete geçtiler.</a:t>
            </a:r>
            <a:endParaRPr lang="tr-TR" sz="60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r>
              <a:rPr lang="tr-TR" sz="7200" b="1" dirty="0" smtClean="0"/>
              <a:t>Milletin silahlarını </a:t>
            </a:r>
            <a:br>
              <a:rPr lang="tr-TR" sz="7200" b="1" dirty="0" smtClean="0"/>
            </a:br>
            <a:r>
              <a:rPr lang="tr-TR" sz="7200" b="1" dirty="0" smtClean="0"/>
              <a:t>yine bu aziz ve fedakar millete doğrultarak</a:t>
            </a:r>
            <a:br>
              <a:rPr lang="tr-TR" sz="7200" b="1" dirty="0" smtClean="0"/>
            </a:br>
            <a:r>
              <a:rPr lang="tr-TR" sz="7200" b="1" dirty="0" smtClean="0"/>
              <a:t>kanlı bir darbe </a:t>
            </a:r>
            <a:br>
              <a:rPr lang="tr-TR" sz="7200" b="1" dirty="0" smtClean="0"/>
            </a:br>
            <a:r>
              <a:rPr lang="tr-TR" sz="7200" b="1" dirty="0" smtClean="0"/>
              <a:t>girişiminde bulundular.</a:t>
            </a:r>
            <a:endParaRPr lang="tr-TR" sz="72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 descr="C:\Users\Goksu\Desktop\demokrasi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1125" y="1633538"/>
            <a:ext cx="6381750" cy="3590925"/>
          </a:xfrm>
          <a:prstGeom prst="rect">
            <a:avLst/>
          </a:prstGeom>
          <a:noFill/>
        </p:spPr>
      </p:pic>
      <p:pic>
        <p:nvPicPr>
          <p:cNvPr id="6147" name="Picture 3" descr="C:\Users\Goksu\Desktop\demokrasi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908720"/>
            <a:ext cx="9231560" cy="461578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2376264"/>
          </a:xfrm>
        </p:spPr>
        <p:txBody>
          <a:bodyPr>
            <a:noAutofit/>
          </a:bodyPr>
          <a:lstStyle/>
          <a:p>
            <a:pPr algn="ctr"/>
            <a:r>
              <a:rPr lang="tr-TR" sz="9600" b="1" dirty="0" smtClean="0"/>
              <a:t>TBMM’yi bombaladılar.</a:t>
            </a:r>
            <a:endParaRPr lang="tr-TR" sz="96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074" name="Picture 2" descr="C:\Users\Goksu\Desktop\tbmm\Ekran Alıntıs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2897561"/>
            <a:ext cx="9666631" cy="396043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 descr="C:\Users\Goksu\Desktop\tbmm\5789bbb1402011f4245f55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906"/>
            <a:ext cx="9144000" cy="716320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C:\Users\Goksu\Desktop\tbmm\tarihinde-ilk-kez-bombalanan-tbmm-buyuk-hasar-gordu7212005b392d54295f5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72603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 descr="C:\Users\Goksu\Desktop\tbmm\tbmm-bomba-sonrasi-fotogr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2" y="-6532"/>
            <a:ext cx="9135308" cy="686453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0"/>
            <a:ext cx="9144000" cy="6858000"/>
          </a:xfrm>
        </p:spPr>
        <p:txBody>
          <a:bodyPr>
            <a:noAutofit/>
          </a:bodyPr>
          <a:lstStyle/>
          <a:p>
            <a:r>
              <a:rPr lang="tr-TR" sz="6600" b="1" dirty="0" smtClean="0"/>
              <a:t>Ancak, </a:t>
            </a:r>
            <a:br>
              <a:rPr lang="tr-TR" sz="6600" b="1" dirty="0" smtClean="0"/>
            </a:br>
            <a:r>
              <a:rPr lang="tr-TR" sz="6600" b="1" dirty="0" smtClean="0"/>
              <a:t>milletimiz</a:t>
            </a:r>
            <a:br>
              <a:rPr lang="tr-TR" sz="6600" b="1" dirty="0" smtClean="0"/>
            </a:br>
            <a:r>
              <a:rPr lang="tr-TR" sz="6600" b="1" dirty="0" smtClean="0"/>
              <a:t> sokakları, meydanları doldurarak</a:t>
            </a:r>
            <a:br>
              <a:rPr lang="tr-TR" sz="6600" b="1" dirty="0" smtClean="0"/>
            </a:br>
            <a:r>
              <a:rPr lang="tr-TR" sz="6600" b="1" dirty="0" smtClean="0"/>
              <a:t>ve ölümü göze alarak </a:t>
            </a:r>
            <a:br>
              <a:rPr lang="tr-TR" sz="6600" b="1" dirty="0" smtClean="0"/>
            </a:br>
            <a:r>
              <a:rPr lang="tr-TR" sz="6600" b="1" dirty="0" smtClean="0"/>
              <a:t>darbe girişimini </a:t>
            </a:r>
            <a:br>
              <a:rPr lang="tr-TR" sz="6600" b="1" dirty="0" smtClean="0"/>
            </a:br>
            <a:r>
              <a:rPr lang="tr-TR" sz="6600" b="1" dirty="0" smtClean="0"/>
              <a:t>başarısızlığa uğrattı. </a:t>
            </a:r>
            <a:endParaRPr lang="tr-TR" sz="66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Goksu\Desktop\kurtuluş savaşı\ÇANAKKA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66182" y="548680"/>
            <a:ext cx="11910182" cy="576063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 descr="C:\Users\Goksu\Desktop\demokrasi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0" y="747713"/>
            <a:ext cx="9525000" cy="53625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 descr="C:\Users\Goksu\Desktop\demokrasi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3759" y="692696"/>
            <a:ext cx="9857956" cy="554461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 descr="C:\Users\Goksu\Desktop\demokrasi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3392" y="1124744"/>
            <a:ext cx="9317392" cy="537262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 descr="C:\Users\Goksu\Desktop\demokrasi\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7547" y="476672"/>
            <a:ext cx="9231547" cy="612068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290" name="Picture 2" descr="C:\Users\Goksu\Desktop\demokrasi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1291" y="548680"/>
            <a:ext cx="9766085" cy="554461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4" name="Picture 2" descr="C:\Users\Goksu\Desktop\demokrasi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401405" cy="527337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4338" name="Picture 2" descr="C:\Users\Goksu\Desktop\demokrasi\1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6716" y="764704"/>
            <a:ext cx="9497432" cy="532859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-315416"/>
            <a:ext cx="9144000" cy="7893496"/>
          </a:xfrm>
        </p:spPr>
        <p:txBody>
          <a:bodyPr>
            <a:noAutofit/>
          </a:bodyPr>
          <a:lstStyle/>
          <a:p>
            <a:r>
              <a:rPr lang="tr-TR" sz="6600" b="1" dirty="0" smtClean="0">
                <a:solidFill>
                  <a:srgbClr val="0070C0"/>
                </a:solidFill>
              </a:rPr>
              <a:t/>
            </a:r>
            <a:br>
              <a:rPr lang="tr-TR" sz="6600" b="1" dirty="0" smtClean="0">
                <a:solidFill>
                  <a:srgbClr val="0070C0"/>
                </a:solidFill>
              </a:rPr>
            </a:br>
            <a:r>
              <a:rPr lang="tr-TR" sz="6600" b="1" dirty="0" smtClean="0">
                <a:solidFill>
                  <a:srgbClr val="0070C0"/>
                </a:solidFill>
              </a:rPr>
              <a:t/>
            </a:r>
            <a:br>
              <a:rPr lang="tr-TR" sz="6600" b="1" dirty="0" smtClean="0">
                <a:solidFill>
                  <a:srgbClr val="0070C0"/>
                </a:solidFill>
              </a:rPr>
            </a:br>
            <a:r>
              <a:rPr lang="tr-TR" sz="6600" b="1" dirty="0" smtClean="0">
                <a:solidFill>
                  <a:srgbClr val="0070C0"/>
                </a:solidFill>
              </a:rPr>
              <a:t/>
            </a:r>
            <a:br>
              <a:rPr lang="tr-TR" sz="6600" b="1" dirty="0" smtClean="0">
                <a:solidFill>
                  <a:srgbClr val="0070C0"/>
                </a:solidFill>
              </a:rPr>
            </a:br>
            <a:r>
              <a:rPr lang="tr-TR" sz="6600" b="1" dirty="0" smtClean="0">
                <a:solidFill>
                  <a:srgbClr val="0070C0"/>
                </a:solidFill>
              </a:rPr>
              <a:t/>
            </a:r>
            <a:br>
              <a:rPr lang="tr-TR" sz="6600" b="1" dirty="0" smtClean="0">
                <a:solidFill>
                  <a:srgbClr val="0070C0"/>
                </a:solidFill>
              </a:rPr>
            </a:br>
            <a:r>
              <a:rPr lang="tr-TR" sz="6600" b="1" dirty="0" smtClean="0">
                <a:solidFill>
                  <a:srgbClr val="0070C0"/>
                </a:solidFill>
              </a:rPr>
              <a:t/>
            </a:r>
            <a:br>
              <a:rPr lang="tr-TR" sz="6600" b="1" dirty="0" smtClean="0">
                <a:solidFill>
                  <a:srgbClr val="0070C0"/>
                </a:solidFill>
              </a:rPr>
            </a:br>
            <a:r>
              <a:rPr lang="tr-TR" sz="6600" b="1" dirty="0" smtClean="0">
                <a:solidFill>
                  <a:srgbClr val="0070C0"/>
                </a:solidFill>
              </a:rPr>
              <a:t/>
            </a:r>
            <a:br>
              <a:rPr lang="tr-TR" sz="6600" b="1" dirty="0" smtClean="0">
                <a:solidFill>
                  <a:srgbClr val="0070C0"/>
                </a:solidFill>
              </a:rPr>
            </a:br>
            <a:r>
              <a:rPr lang="tr-TR" sz="6600" b="1" dirty="0" smtClean="0">
                <a:solidFill>
                  <a:srgbClr val="0070C0"/>
                </a:solidFill>
              </a:rPr>
              <a:t/>
            </a:r>
            <a:br>
              <a:rPr lang="tr-TR" sz="6600" b="1" dirty="0" smtClean="0">
                <a:solidFill>
                  <a:srgbClr val="0070C0"/>
                </a:solidFill>
              </a:rPr>
            </a:br>
            <a:r>
              <a:rPr lang="tr-TR" sz="6000" b="1" dirty="0" smtClean="0">
                <a:solidFill>
                  <a:srgbClr val="0070C0"/>
                </a:solidFill>
              </a:rPr>
              <a:t>Tıpkı Çanakkale’de, </a:t>
            </a:r>
            <a:br>
              <a:rPr lang="tr-TR" sz="6000" b="1" dirty="0" smtClean="0">
                <a:solidFill>
                  <a:srgbClr val="0070C0"/>
                </a:solidFill>
              </a:rPr>
            </a:br>
            <a:r>
              <a:rPr lang="tr-TR" sz="6000" b="1" dirty="0" smtClean="0">
                <a:solidFill>
                  <a:srgbClr val="0070C0"/>
                </a:solidFill>
              </a:rPr>
              <a:t>İstiklal Savaşımızda olduğu gibi, </a:t>
            </a:r>
            <a:br>
              <a:rPr lang="tr-TR" sz="6000" b="1" dirty="0" smtClean="0">
                <a:solidFill>
                  <a:srgbClr val="0070C0"/>
                </a:solidFill>
              </a:rPr>
            </a:br>
            <a:r>
              <a:rPr lang="tr-TR" sz="6000" b="1" dirty="0" smtClean="0">
                <a:solidFill>
                  <a:srgbClr val="0070C0"/>
                </a:solidFill>
              </a:rPr>
              <a:t>tüm fertleriyle </a:t>
            </a:r>
            <a:br>
              <a:rPr lang="tr-TR" sz="6000" b="1" dirty="0" smtClean="0">
                <a:solidFill>
                  <a:srgbClr val="0070C0"/>
                </a:solidFill>
              </a:rPr>
            </a:br>
            <a:r>
              <a:rPr lang="tr-TR" sz="6000" b="1" dirty="0" smtClean="0">
                <a:solidFill>
                  <a:srgbClr val="0070C0"/>
                </a:solidFill>
              </a:rPr>
              <a:t>tek yürek oldu </a:t>
            </a:r>
            <a:br>
              <a:rPr lang="tr-TR" sz="6000" b="1" dirty="0" smtClean="0">
                <a:solidFill>
                  <a:srgbClr val="0070C0"/>
                </a:solidFill>
              </a:rPr>
            </a:br>
            <a:r>
              <a:rPr lang="tr-TR" sz="6000" b="1" dirty="0" smtClean="0">
                <a:solidFill>
                  <a:srgbClr val="0070C0"/>
                </a:solidFill>
              </a:rPr>
              <a:t>ve darbecilere </a:t>
            </a:r>
            <a:br>
              <a:rPr lang="tr-TR" sz="6000" b="1" dirty="0" smtClean="0">
                <a:solidFill>
                  <a:srgbClr val="0070C0"/>
                </a:solidFill>
              </a:rPr>
            </a:br>
            <a:r>
              <a:rPr lang="tr-TR" sz="6000" b="1" dirty="0" smtClean="0">
                <a:solidFill>
                  <a:srgbClr val="0070C0"/>
                </a:solidFill>
              </a:rPr>
              <a:t>gereken cevabı verdi. </a:t>
            </a:r>
            <a:r>
              <a:rPr lang="tr-TR" sz="6600" b="1" dirty="0" smtClean="0">
                <a:solidFill>
                  <a:srgbClr val="0070C0"/>
                </a:solidFill>
              </a:rPr>
              <a:t/>
            </a:r>
            <a:br>
              <a:rPr lang="tr-TR" sz="6600" b="1" dirty="0" smtClean="0">
                <a:solidFill>
                  <a:srgbClr val="0070C0"/>
                </a:solidFill>
              </a:rPr>
            </a:br>
            <a:endParaRPr lang="tr-TR" sz="6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5362" name="Picture 2" descr="C:\Users\Goksu\Desktop\demokrasi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414130"/>
            <a:ext cx="9158355" cy="603920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386" name="Picture 2" descr="C:\Users\Goksu\Desktop\demokrasi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692696"/>
            <a:ext cx="9515342" cy="532859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:\Users\Goksu\Desktop\kurtuluş savaşı\indi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992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7410" name="Picture 2" descr="C:\Users\Goksu\Desktop\demokrasi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555" y="260648"/>
            <a:ext cx="9364328" cy="64087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8434" name="Picture 2" descr="C:\Users\Goksu\Desktop\demokrasi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2516" y="332656"/>
            <a:ext cx="9289032" cy="61926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9458" name="Picture 2" descr="C:\Users\Goksu\Desktop\demokrasi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237127" cy="532859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482" name="Picture 2" descr="C:\Users\Goksu\Desktop\demokrasi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1506" name="Picture 2" descr="C:\Users\Goksu\Desktop\demokrasi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00" y="-381000"/>
            <a:ext cx="11430000" cy="7620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2530" name="Picture 2" descr="C:\Users\Goksu\Desktop\demokrasi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5288"/>
            <a:ext cx="9144000" cy="60674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3554" name="Picture 2" descr="C:\Users\Goksu\Desktop\demokrasi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059" y="836712"/>
            <a:ext cx="9372118" cy="518457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Vatan Uğruna Bacağını Feda Etti - 15 Temmuz Darbe Girişimi - TRT Avaz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524000" y="700088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tr-TR" sz="6600" b="1" dirty="0" smtClean="0"/>
              <a:t>15 Temmuz gecesi harekete geçen hainler, ertesi gün akşam olmadan milletimiz tarafından hüsrana uğratıldılar. 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 descr="C:\Users\Goksu\Desktop\demokrasi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1"/>
            <a:ext cx="97536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C:\Users\Goksu\Desktop\kurtuluş savaşı\tarihi_olaylar_canakkale-jpg_80255701_14360009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825" cy="685663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540552" cy="6858000"/>
          </a:xfrm>
        </p:spPr>
        <p:txBody>
          <a:bodyPr>
            <a:normAutofit/>
          </a:bodyPr>
          <a:lstStyle/>
          <a:p>
            <a:r>
              <a:rPr lang="tr-TR" sz="6600" b="1" dirty="0" smtClean="0"/>
              <a:t>Bu darbe girişimi milletimize, Meclisimize, demokrasimize, Cumhuriyetimize, aydınlık yarınlarımıza ve şanlı ordumuza karşı yapıldı.</a:t>
            </a:r>
            <a:endParaRPr lang="tr-TR" sz="66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tr-TR" sz="9600" b="1" dirty="0" smtClean="0">
                <a:solidFill>
                  <a:srgbClr val="7030A0"/>
                </a:solidFill>
              </a:rPr>
              <a:t>Ordumuz ve Mehmetçiğimiz bizim gözbebeğimizdir.</a:t>
            </a:r>
            <a:endParaRPr lang="tr-TR" sz="9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tr-TR" sz="9600" b="1" dirty="0" smtClean="0"/>
              <a:t>VE ŞEHİTLERİMİZ…</a:t>
            </a:r>
            <a:endParaRPr lang="tr-TR" sz="96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Goksu\Desktop\demokrasi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001" y="223690"/>
            <a:ext cx="9183001" cy="630165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:\Users\Goksu\Desktop\demokrasi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0276" y="332656"/>
            <a:ext cx="9364552" cy="61926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C:\Users\Goksu\Desktop\demokrasi\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2541" y="404664"/>
            <a:ext cx="9567600" cy="590465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 descr="C:\Users\Goksu\Desktop\demokrasi\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218398" cy="487866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C:\Users\Goksu\Desktop\demokrasi\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8788" y="-284163"/>
            <a:ext cx="5684837" cy="742791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r>
              <a:rPr lang="tr-TR" sz="7200" b="1" dirty="0" smtClean="0">
                <a:solidFill>
                  <a:schemeClr val="accent2">
                    <a:lumMod val="75000"/>
                  </a:schemeClr>
                </a:solidFill>
              </a:rPr>
              <a:t>Şehitlerimiz ve gazilerimiz, </a:t>
            </a:r>
            <a:br>
              <a:rPr lang="tr-TR" sz="7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tr-TR" sz="7200" b="1" dirty="0" smtClean="0">
                <a:solidFill>
                  <a:schemeClr val="accent2">
                    <a:lumMod val="75000"/>
                  </a:schemeClr>
                </a:solidFill>
              </a:rPr>
              <a:t>15 Temmuz gecesi, cesaretleriyle, kahramanlıklarıyla</a:t>
            </a:r>
            <a:br>
              <a:rPr lang="tr-TR" sz="7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tr-TR" sz="7200" b="1" dirty="0" smtClean="0">
                <a:solidFill>
                  <a:schemeClr val="accent2">
                    <a:lumMod val="75000"/>
                  </a:schemeClr>
                </a:solidFill>
              </a:rPr>
              <a:t> tarih yazdılar.</a:t>
            </a:r>
            <a:endParaRPr lang="tr-TR" sz="7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r>
              <a:rPr lang="tr-TR" sz="12000" b="1" dirty="0" smtClean="0">
                <a:solidFill>
                  <a:srgbClr val="FF0000"/>
                </a:solidFill>
              </a:rPr>
              <a:t>Şehitlerimiz, kalbimizde yaşayacak.</a:t>
            </a:r>
            <a:endParaRPr lang="tr-TR" sz="1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 descr="C:\Users\Goksu\Desktop\kurtuluş savaşı\81b1e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327" y="404664"/>
            <a:ext cx="9164654" cy="604867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:\Users\Goksu\Desktop\demokrasi\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16" y="1268760"/>
            <a:ext cx="9134884" cy="432479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Goksu\Desktop\demokrasi\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86" y="188640"/>
            <a:ext cx="9145386" cy="648072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>
            <a:noAutofit/>
          </a:bodyPr>
          <a:lstStyle/>
          <a:p>
            <a:r>
              <a:rPr lang="tr-TR" sz="14000" b="1" dirty="0" smtClean="0"/>
              <a:t>Yurdumuz işgal edildi.</a:t>
            </a:r>
            <a:endParaRPr lang="tr-TR" sz="140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C:\Users\Goksu\Desktop\kurtuluş savaşı\funkolik_12633942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1655" y="476672"/>
            <a:ext cx="9463908" cy="576064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574</TotalTime>
  <Words>97</Words>
  <Application>Microsoft Office PowerPoint</Application>
  <PresentationFormat>Ekran Gösterisi (4:3)</PresentationFormat>
  <Paragraphs>28</Paragraphs>
  <Slides>71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71</vt:i4>
      </vt:variant>
    </vt:vector>
  </HeadingPairs>
  <TitlesOfParts>
    <vt:vector size="72" baseType="lpstr">
      <vt:lpstr>Akış</vt:lpstr>
      <vt:lpstr>15 Temmuz Demokrasi Zaferi ve Şehitleri Anma Günü </vt:lpstr>
      <vt:lpstr>CUMHURİYETE   NASIL   KAVUŞTUK?</vt:lpstr>
      <vt:lpstr>    1.Dünya Savaşı’nda Osmanlı Devletimiz  yenik sayıldı. </vt:lpstr>
      <vt:lpstr>Slayt 4</vt:lpstr>
      <vt:lpstr>Slayt 5</vt:lpstr>
      <vt:lpstr>Slayt 6</vt:lpstr>
      <vt:lpstr>Slayt 7</vt:lpstr>
      <vt:lpstr>Yurdumuz işgal edildi.</vt:lpstr>
      <vt:lpstr>Slayt 9</vt:lpstr>
      <vt:lpstr>      Atatürk’ün     önderliğinde Kurtuluş Savaşı’nı        kazandık.</vt:lpstr>
      <vt:lpstr>KURTULUŞ       SAVAŞIMIZ</vt:lpstr>
      <vt:lpstr>Slayt 12</vt:lpstr>
      <vt:lpstr>Slayt 13</vt:lpstr>
      <vt:lpstr>Slayt 14</vt:lpstr>
      <vt:lpstr>Slayt 15</vt:lpstr>
      <vt:lpstr>Slayt 16</vt:lpstr>
      <vt:lpstr> Cumhuriyet yönetimi  halkın kendi kendini yönetmesidir. </vt:lpstr>
      <vt:lpstr>İLK MECLİS</vt:lpstr>
      <vt:lpstr>            T B M M TÜRKİYE  BÜYÜK  MİLLET  MECLİSİ</vt:lpstr>
      <vt:lpstr>Slayt 20</vt:lpstr>
      <vt:lpstr>Slayt 21</vt:lpstr>
      <vt:lpstr>Demokrasi  halkın  yöneticileri  özgürce seçebilmesidir.</vt:lpstr>
      <vt:lpstr>Seçim</vt:lpstr>
      <vt:lpstr>Seçim  halkın  oy verme hakkını  kullanmasıdır. </vt:lpstr>
      <vt:lpstr>Slayt 25</vt:lpstr>
      <vt:lpstr>Slayt 26</vt:lpstr>
      <vt:lpstr>DARBE   NEDİR?</vt:lpstr>
      <vt:lpstr>Slayt 28</vt:lpstr>
      <vt:lpstr>Darbe  halkın seçme hakkını  elinden almaktır. </vt:lpstr>
      <vt:lpstr>15 TEMMUZ’da        NE OLDU? </vt:lpstr>
      <vt:lpstr>Slayt 31</vt:lpstr>
      <vt:lpstr>15 Temmuz gecesi, ülkemizi, milletimizi, demokrasimizi, Cumhuriyetimizi ve aydınlık geleceğimizi yok etmek isteyen vatan hainleri harekete geçtiler.</vt:lpstr>
      <vt:lpstr>Milletin silahlarını  yine bu aziz ve fedakar millete doğrultarak kanlı bir darbe  girişiminde bulundular.</vt:lpstr>
      <vt:lpstr>Slayt 34</vt:lpstr>
      <vt:lpstr>TBMM’yi bombaladılar.</vt:lpstr>
      <vt:lpstr>Slayt 36</vt:lpstr>
      <vt:lpstr>Slayt 37</vt:lpstr>
      <vt:lpstr>Slayt 38</vt:lpstr>
      <vt:lpstr>Ancak,  milletimiz  sokakları, meydanları doldurarak ve ölümü göze alarak  darbe girişimini  başarısızlığa uğrattı. </vt:lpstr>
      <vt:lpstr>Slayt 40</vt:lpstr>
      <vt:lpstr>Slayt 41</vt:lpstr>
      <vt:lpstr>Slayt 42</vt:lpstr>
      <vt:lpstr>Slayt 43</vt:lpstr>
      <vt:lpstr>Slayt 44</vt:lpstr>
      <vt:lpstr>Slayt 45</vt:lpstr>
      <vt:lpstr>Slayt 46</vt:lpstr>
      <vt:lpstr>       Tıpkı Çanakkale’de,  İstiklal Savaşımızda olduğu gibi,  tüm fertleriyle  tek yürek oldu  ve darbecilere  gereken cevabı verdi.  </vt:lpstr>
      <vt:lpstr>Slayt 48</vt:lpstr>
      <vt:lpstr>Slayt 49</vt:lpstr>
      <vt:lpstr>Slayt 50</vt:lpstr>
      <vt:lpstr>Slayt 51</vt:lpstr>
      <vt:lpstr>Slayt 52</vt:lpstr>
      <vt:lpstr>Slayt 53</vt:lpstr>
      <vt:lpstr>Slayt 54</vt:lpstr>
      <vt:lpstr>Slayt 55</vt:lpstr>
      <vt:lpstr>Slayt 56</vt:lpstr>
      <vt:lpstr>Slayt 57</vt:lpstr>
      <vt:lpstr>15 Temmuz gecesi harekete geçen hainler, ertesi gün akşam olmadan milletimiz tarafından hüsrana uğratıldılar.  </vt:lpstr>
      <vt:lpstr>Slayt 59</vt:lpstr>
      <vt:lpstr>Bu darbe girişimi milletimize, Meclisimize, demokrasimize, Cumhuriyetimize, aydınlık yarınlarımıza ve şanlı ordumuza karşı yapıldı.</vt:lpstr>
      <vt:lpstr>Ordumuz ve Mehmetçiğimiz bizim gözbebeğimizdir.</vt:lpstr>
      <vt:lpstr>VE ŞEHİTLERİMİZ…</vt:lpstr>
      <vt:lpstr>Slayt 63</vt:lpstr>
      <vt:lpstr>Slayt 64</vt:lpstr>
      <vt:lpstr>Slayt 65</vt:lpstr>
      <vt:lpstr>Slayt 66</vt:lpstr>
      <vt:lpstr>Slayt 67</vt:lpstr>
      <vt:lpstr>Şehitlerimiz ve gazilerimiz,  15 Temmuz gecesi, cesaretleriyle, kahramanlıklarıyla  tarih yazdılar.</vt:lpstr>
      <vt:lpstr>Şehitlerimiz, kalbimizde yaşayacak.</vt:lpstr>
      <vt:lpstr>Slayt 70</vt:lpstr>
      <vt:lpstr>Slayt 71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 TEMMUZ</dc:title>
  <dc:creator>Goksu</dc:creator>
  <cp:lastModifiedBy>Rehberlik</cp:lastModifiedBy>
  <cp:revision>46</cp:revision>
  <dcterms:created xsi:type="dcterms:W3CDTF">2016-09-11T15:45:44Z</dcterms:created>
  <dcterms:modified xsi:type="dcterms:W3CDTF">2016-10-13T08:17:46Z</dcterms:modified>
</cp:coreProperties>
</file>